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094C8C-7798-419C-8B77-9ED3B7F81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148E31-098D-47B7-B0C3-7EF6F7EF0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6ED464-4AF1-4973-913F-728A8224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14DF60-3E86-4B01-8845-E87E9157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18427A-F622-4C4E-B403-A9DFE8AA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35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EFECA-E8FF-41C0-8351-1AB60D36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FBADF9-7540-47EF-816A-73E17E6F6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A4FE7E-C60D-4F98-A41C-44E51B851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B137D-2D43-45C7-A46B-2013B889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82190C-6BF1-4F34-96F1-9FD364A6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35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22AA42-05BD-4C55-A2EF-5EB9C5C4F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F0B18F-F105-49DF-A517-52859CC70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554788-C1BC-47D1-91FB-F5D3C4059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CE9A22-E074-4984-B98E-CDCA3DBE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CB3EBF-2E15-4EDA-929D-7FCBB64D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B57EB-CC17-46AC-BB4B-18DC82F95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42157-2D13-4EA0-84A3-02623D681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E6083B-0320-4A8E-9D73-B79C0836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770E3-9E32-458A-AE13-8A465A4B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CF17D-14E3-4108-8A85-80BCF66B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91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1D482-546A-4611-8BF1-29BAD4E7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3B8CBF-99EA-4524-909A-32258DE7A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37F103-43F4-467A-891E-952C0661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C84051-DD11-45B7-B19E-9724C52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8ECCCF-965B-4344-92DB-D75B04A4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72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9CE86-2758-4A56-BC50-4E647FD4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7DB07F-700E-4D0B-9E5E-6F610F7B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07A1CF-EFA0-44A3-92BF-C300BF484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620C44-BA42-43A4-BF88-8C296D85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314E1C-8B9C-4FDE-B022-0E8C0569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DE79BA-9D84-4E26-B396-E8A0BDCB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49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031C0-89AF-4474-A81C-2A2AF903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89014C-F572-4A13-9EAF-D239F9520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81C26C-C08D-416E-B240-083AE7849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7B26C3-775F-4894-9532-D0DA23613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43F05C-CB60-42AC-82E7-7B7163F3C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5B3C2F-FF0A-403F-A454-231CE5A3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7FBF5C-7426-4991-BFC9-FB17712A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9B7F49-9758-48BC-879D-2125F751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28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5B9F6-5F5D-4FDC-9507-63760E75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C59116-37B2-4C33-BAC0-C328B1C2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8FC8A2-9875-418C-BEB5-0E838501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9F77E5-0482-45EF-AD2E-5065E8D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42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07225B-3E31-4749-89F7-27BD5C62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944ADC-2AC5-4D96-9C96-4AB91B8D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1CCAA1-007A-40C8-BC6E-DC3C54A35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CB7D3-626D-435E-8BA4-C1DC5D10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E741E-80CD-47C2-BD8A-76D6CB660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245845-BA38-40DE-A213-F7ED99B14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697441-ED97-41D3-9E37-B883D281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4E808F-BCED-4C0B-A551-1D4E8EF0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61CE60-0C93-429E-9BD3-043FAD96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2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E6536-4341-4F56-8443-BC1C638F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698A733-C917-4420-BA7F-6B2BE474F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AF4D8E-A23D-44C9-886D-A36A55789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EC48AB-45E5-49DF-9097-C3CAC726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B75D95-6598-4249-8C2B-72429904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ECBF64-7C8B-44C3-9F69-C55F4F35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10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C672D4-C04B-4EF8-A7C4-68F66245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83D4CC-712E-426F-8102-5C9BAB72C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B8440E-6C9A-4B81-AECE-89DF0D434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5F764-5A11-4EE9-9759-EEA53E987E7C}" type="datetimeFigureOut">
              <a:rPr lang="fr-FR" smtClean="0"/>
              <a:t>22/02/2024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15396C-0049-4A67-8205-839175418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71EB61-D0B6-4CE0-B441-9E1324825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8690-1C19-467D-99E4-DC1E431D69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8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pixabay.com/fr/vectors/proth%C3%A8se-dentisterie-dentiste-2836230/" TargetMode="External"/><Relationship Id="rId3" Type="http://schemas.openxmlformats.org/officeDocument/2006/relationships/hyperlink" Target="https://pixabay.com/fr/cat-chat-domestique-chat-blanc-169566/" TargetMode="External"/><Relationship Id="rId7" Type="http://schemas.openxmlformats.org/officeDocument/2006/relationships/hyperlink" Target="https://www.publicdomainpictures.net/en/view-image.php?image=150567&amp;picture=cute-kittens-and-adventurous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hyperlink" Target="https://pxhere.com/fr/photo/954110" TargetMode="External"/><Relationship Id="rId5" Type="http://schemas.openxmlformats.org/officeDocument/2006/relationships/hyperlink" Target="https://www.flickr.com/photos/meantux/330526604/" TargetMode="External"/><Relationship Id="rId10" Type="http://schemas.openxmlformats.org/officeDocument/2006/relationships/image" Target="../media/image5.jpg"/><Relationship Id="rId4" Type="http://schemas.openxmlformats.org/officeDocument/2006/relationships/image" Target="../media/image2.jpg"/><Relationship Id="rId9" Type="http://schemas.openxmlformats.org/officeDocument/2006/relationships/hyperlink" Target="https://pixabay.com/fr/dentiste-dents-dent-heureux-158225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hyperlink" Target="https://openclipart.org/detail/26319" TargetMode="External"/><Relationship Id="rId3" Type="http://schemas.openxmlformats.org/officeDocument/2006/relationships/hyperlink" Target="https://discovery-center.org/citron/" TargetMode="External"/><Relationship Id="rId7" Type="http://schemas.openxmlformats.org/officeDocument/2006/relationships/hyperlink" Target="https://www.flickr.com/photos/michaelcarpentier/2562340383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hyperlink" Target="https://www.flickr.com/photos/vainsang/14939272777" TargetMode="External"/><Relationship Id="rId5" Type="http://schemas.openxmlformats.org/officeDocument/2006/relationships/hyperlink" Target="https://www.tenstickers.be/stickers/autocollant-fruit-citronnier-mignon-A21693" TargetMode="External"/><Relationship Id="rId10" Type="http://schemas.openxmlformats.org/officeDocument/2006/relationships/image" Target="../media/image11.jpg"/><Relationship Id="rId4" Type="http://schemas.openxmlformats.org/officeDocument/2006/relationships/image" Target="../media/image8.png"/><Relationship Id="rId9" Type="http://schemas.openxmlformats.org/officeDocument/2006/relationships/hyperlink" Target="https://www.publicdomainpictures.net/view-image.php?image=130961&amp;picture=su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pngall.com/lion-png/" TargetMode="External"/><Relationship Id="rId7" Type="http://schemas.openxmlformats.org/officeDocument/2006/relationships/hyperlink" Target="https://pxhere.com/th/photo/6427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hyperlink" Target="http://www.recreatisse.com/2013/08/29/vocabulaire-dossier-lecole/" TargetMode="External"/><Relationship Id="rId5" Type="http://schemas.openxmlformats.org/officeDocument/2006/relationships/hyperlink" Target="https://www.pngall.com/lion-cub-png/download/46872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hyperlink" Target="https://pixabay.com/fr/l-%C3%A9cole-maison-b%C3%A2timent-16194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371300" TargetMode="External"/><Relationship Id="rId7" Type="http://schemas.openxmlformats.org/officeDocument/2006/relationships/hyperlink" Target="https://www.scolcast.ch/podcast/matas-perspective-penthaz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s://pixabay.com/en/gardener-garden-gardening-3336148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2F370B80-542C-4071-9740-58F70F69698A}"/>
              </a:ext>
            </a:extLst>
          </p:cNvPr>
          <p:cNvGrpSpPr/>
          <p:nvPr/>
        </p:nvGrpSpPr>
        <p:grpSpPr>
          <a:xfrm>
            <a:off x="419965" y="311850"/>
            <a:ext cx="4310260" cy="3060000"/>
            <a:chOff x="734290" y="831273"/>
            <a:chExt cx="4310260" cy="306000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215747-97B0-47F5-80A2-6569C8F509EA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7D94C2-A13D-4E59-96A8-87C3833F3E94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B8312F01-BBD6-4968-8219-BC509881A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557E2D2-FFDE-4438-AF0E-70B020DAC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CC02B89-CF61-4CE1-B679-E9A6F1303F8C}"/>
                </a:ext>
              </a:extLst>
            </p:cNvPr>
            <p:cNvSpPr txBox="1"/>
            <p:nvPr/>
          </p:nvSpPr>
          <p:spPr>
            <a:xfrm>
              <a:off x="4142998" y="1818017"/>
              <a:ext cx="7409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chat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C8702-8A56-4DE0-BB59-D6E0F7B9D8BC}"/>
                </a:ext>
              </a:extLst>
            </p:cNvPr>
            <p:cNvSpPr/>
            <p:nvPr/>
          </p:nvSpPr>
          <p:spPr>
            <a:xfrm>
              <a:off x="3995801" y="893760"/>
              <a:ext cx="104874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chat</a:t>
              </a:r>
              <a:r>
                <a:rPr lang="fr-FR" dirty="0">
                  <a:latin typeface="Arial Black" panose="020B0A04020102020204" pitchFamily="34" charset="0"/>
                </a:rPr>
                <a:t>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2DA6E8-71F8-4C45-8A02-9BE78C881CA0}"/>
                </a:ext>
              </a:extLst>
            </p:cNvPr>
            <p:cNvSpPr/>
            <p:nvPr/>
          </p:nvSpPr>
          <p:spPr>
            <a:xfrm>
              <a:off x="4028814" y="1340131"/>
              <a:ext cx="997453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chat</a:t>
              </a:r>
              <a:r>
                <a:rPr lang="fr-FR" dirty="0">
                  <a:latin typeface="Arial Black" panose="020B0A04020102020204" pitchFamily="34" charset="0"/>
                </a:rPr>
                <a:t>te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4E5F4E8-5F00-492F-BE7E-751F9D166A0E}"/>
              </a:ext>
            </a:extLst>
          </p:cNvPr>
          <p:cNvGrpSpPr/>
          <p:nvPr/>
        </p:nvGrpSpPr>
        <p:grpSpPr>
          <a:xfrm>
            <a:off x="3120716" y="311850"/>
            <a:ext cx="2160000" cy="3060000"/>
            <a:chOff x="734290" y="831273"/>
            <a:chExt cx="2160000" cy="3060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B0D943-2050-431D-A104-D66F7053882E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7A8C569-74CE-4AAE-AF3D-92F4A04626F4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85C54AE-8D86-4A0E-AA64-9E6A3ECEC81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D03EE5B-DD4D-4BB5-A1FD-A4383DC684EE}"/>
              </a:ext>
            </a:extLst>
          </p:cNvPr>
          <p:cNvGrpSpPr/>
          <p:nvPr/>
        </p:nvGrpSpPr>
        <p:grpSpPr>
          <a:xfrm>
            <a:off x="5821466" y="311850"/>
            <a:ext cx="2160000" cy="3060000"/>
            <a:chOff x="734290" y="831273"/>
            <a:chExt cx="2160000" cy="3060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BB3413-FB68-415D-8F07-3167D991600C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64AB304-13A9-4903-A61B-77BF80112A9C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30A1510-71EF-40E5-921C-B17ED2A9519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A11DA15-4A72-40E3-8771-A89712A3FD4C}"/>
              </a:ext>
            </a:extLst>
          </p:cNvPr>
          <p:cNvGrpSpPr/>
          <p:nvPr/>
        </p:nvGrpSpPr>
        <p:grpSpPr>
          <a:xfrm>
            <a:off x="419964" y="3588450"/>
            <a:ext cx="2160000" cy="3060000"/>
            <a:chOff x="734290" y="831273"/>
            <a:chExt cx="2160000" cy="306000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77D4FBAE-D3F9-43BA-95D3-A7B48B5C95E2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A1B620-C563-4B11-9EDF-A5382F80C23D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2E808CEE-7D7A-442A-AF48-ECD82E3AD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47DB8F98-FBFA-4D6C-A04C-496B05839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A57547C-02C0-4FEE-A81B-FDD33DC10FF9}"/>
                </a:ext>
              </a:extLst>
            </p:cNvPr>
            <p:cNvSpPr txBox="1"/>
            <p:nvPr/>
          </p:nvSpPr>
          <p:spPr>
            <a:xfrm>
              <a:off x="1431556" y="1831707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dent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5D64A-4846-4315-B4F2-D119D6013150}"/>
                </a:ext>
              </a:extLst>
            </p:cNvPr>
            <p:cNvSpPr/>
            <p:nvPr/>
          </p:nvSpPr>
          <p:spPr>
            <a:xfrm>
              <a:off x="1104544" y="869793"/>
              <a:ext cx="140294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dent</a:t>
              </a:r>
              <a:r>
                <a:rPr lang="fr-FR" dirty="0">
                  <a:latin typeface="Arial Black" panose="020B0A04020102020204" pitchFamily="34" charset="0"/>
                </a:rPr>
                <a:t>ifrice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EAB6C91-7FDC-493D-8211-54572BD0E318}"/>
                </a:ext>
              </a:extLst>
            </p:cNvPr>
            <p:cNvSpPr/>
            <p:nvPr/>
          </p:nvSpPr>
          <p:spPr>
            <a:xfrm>
              <a:off x="1248630" y="1320408"/>
              <a:ext cx="1223412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dent</a:t>
              </a:r>
              <a:r>
                <a:rPr lang="fr-FR" dirty="0">
                  <a:latin typeface="Arial Black" panose="020B0A04020102020204" pitchFamily="34" charset="0"/>
                </a:rPr>
                <a:t>iste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A19327B5-2731-48C1-AF1F-F49EF0770AD0}"/>
              </a:ext>
            </a:extLst>
          </p:cNvPr>
          <p:cNvGrpSpPr/>
          <p:nvPr/>
        </p:nvGrpSpPr>
        <p:grpSpPr>
          <a:xfrm>
            <a:off x="3120713" y="3626970"/>
            <a:ext cx="2160000" cy="3060000"/>
            <a:chOff x="734290" y="831273"/>
            <a:chExt cx="2160000" cy="30600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0C14C88-1A9D-4615-82EC-19C261017E39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284DB45-68C5-4833-9CB3-AF262DCBA7F1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2B7B2DFA-2DA2-4923-B4D7-50AEB9233F5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E756003-5F29-479B-B129-A2B6C9E80714}"/>
              </a:ext>
            </a:extLst>
          </p:cNvPr>
          <p:cNvGrpSpPr/>
          <p:nvPr/>
        </p:nvGrpSpPr>
        <p:grpSpPr>
          <a:xfrm>
            <a:off x="5821462" y="3626970"/>
            <a:ext cx="2160000" cy="3060000"/>
            <a:chOff x="734290" y="831273"/>
            <a:chExt cx="2160000" cy="3060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951998B-D30C-45C8-86C6-0650ECAA5A63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2A92B843-AB8A-4F00-B4F6-192C5AA36EE6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219E8FD-BB30-4E0E-8398-03145FB995F0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ZoneTexte 75">
            <a:extLst>
              <a:ext uri="{FF2B5EF4-FFF2-40B4-BE49-F238E27FC236}">
                <a16:creationId xmlns:a16="http://schemas.microsoft.com/office/drawing/2014/main" id="{2874C6A5-F5DA-4010-B588-5CAF8C01185A}"/>
              </a:ext>
            </a:extLst>
          </p:cNvPr>
          <p:cNvSpPr txBox="1"/>
          <p:nvPr/>
        </p:nvSpPr>
        <p:spPr>
          <a:xfrm>
            <a:off x="1080746" y="867747"/>
            <a:ext cx="7409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chat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4945B47-A9DA-45C1-9053-D76E79B07F52}"/>
              </a:ext>
            </a:extLst>
          </p:cNvPr>
          <p:cNvSpPr/>
          <p:nvPr/>
        </p:nvSpPr>
        <p:spPr>
          <a:xfrm>
            <a:off x="934304" y="361199"/>
            <a:ext cx="104874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chat</a:t>
            </a:r>
            <a:r>
              <a:rPr lang="fr-FR" dirty="0">
                <a:latin typeface="Arial Black" panose="020B0A04020102020204" pitchFamily="34" charset="0"/>
              </a:rPr>
              <a:t>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C060F1-D5FF-42B6-834C-1D4352805367}"/>
              </a:ext>
            </a:extLst>
          </p:cNvPr>
          <p:cNvSpPr/>
          <p:nvPr/>
        </p:nvSpPr>
        <p:spPr>
          <a:xfrm>
            <a:off x="934304" y="1298594"/>
            <a:ext cx="99745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chat</a:t>
            </a:r>
            <a:r>
              <a:rPr lang="fr-FR" dirty="0">
                <a:latin typeface="Arial Black" panose="020B0A04020102020204" pitchFamily="34" charset="0"/>
              </a:rPr>
              <a:t>te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C1E2D14-28C1-4C28-BC5E-58447A19CEA3}"/>
              </a:ext>
            </a:extLst>
          </p:cNvPr>
          <p:cNvSpPr txBox="1"/>
          <p:nvPr/>
        </p:nvSpPr>
        <p:spPr>
          <a:xfrm>
            <a:off x="6482247" y="387765"/>
            <a:ext cx="7409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chat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0A43573-2EC9-40FB-887E-194EEB1E71EE}"/>
              </a:ext>
            </a:extLst>
          </p:cNvPr>
          <p:cNvSpPr/>
          <p:nvPr/>
        </p:nvSpPr>
        <p:spPr>
          <a:xfrm>
            <a:off x="6328359" y="1318207"/>
            <a:ext cx="104874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chat</a:t>
            </a:r>
            <a:r>
              <a:rPr lang="fr-FR" dirty="0">
                <a:latin typeface="Arial Black" panose="020B0A04020102020204" pitchFamily="34" charset="0"/>
              </a:rPr>
              <a:t>on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D347CF-5941-45F3-AA9A-17A96ADE6243}"/>
              </a:ext>
            </a:extLst>
          </p:cNvPr>
          <p:cNvSpPr/>
          <p:nvPr/>
        </p:nvSpPr>
        <p:spPr>
          <a:xfrm>
            <a:off x="6372077" y="820708"/>
            <a:ext cx="99745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chat</a:t>
            </a:r>
            <a:r>
              <a:rPr lang="fr-FR" dirty="0">
                <a:latin typeface="Arial Black" panose="020B0A04020102020204" pitchFamily="34" charset="0"/>
              </a:rPr>
              <a:t>te</a:t>
            </a: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E118F585-3424-4CE3-A5CD-54FC130E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52329" y="1694280"/>
            <a:ext cx="1228926" cy="1552839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2D31F4EE-2B31-4530-A568-DD457B03FF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762"/>
          <a:stretch/>
        </p:blipFill>
        <p:spPr>
          <a:xfrm>
            <a:off x="845561" y="1729440"/>
            <a:ext cx="1174938" cy="1455264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F1739400-5646-48B0-A3E6-344378256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6000" y="2234056"/>
            <a:ext cx="1632790" cy="907991"/>
          </a:xfrm>
          <a:prstGeom prst="rect">
            <a:avLst/>
          </a:prstGeom>
        </p:spPr>
      </p:pic>
      <p:sp>
        <p:nvSpPr>
          <p:cNvPr id="89" name="ZoneTexte 88">
            <a:extLst>
              <a:ext uri="{FF2B5EF4-FFF2-40B4-BE49-F238E27FC236}">
                <a16:creationId xmlns:a16="http://schemas.microsoft.com/office/drawing/2014/main" id="{715AF8BA-8CDE-4062-9F15-E737E11F4055}"/>
              </a:ext>
            </a:extLst>
          </p:cNvPr>
          <p:cNvSpPr txBox="1"/>
          <p:nvPr/>
        </p:nvSpPr>
        <p:spPr>
          <a:xfrm>
            <a:off x="3792330" y="3717866"/>
            <a:ext cx="7489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dent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7353E77-2CC5-4DF2-ABBC-F6B795B0A1DC}"/>
              </a:ext>
            </a:extLst>
          </p:cNvPr>
          <p:cNvSpPr/>
          <p:nvPr/>
        </p:nvSpPr>
        <p:spPr>
          <a:xfrm>
            <a:off x="3511740" y="4622654"/>
            <a:ext cx="140294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dent</a:t>
            </a:r>
            <a:r>
              <a:rPr lang="fr-FR" dirty="0">
                <a:latin typeface="Arial Black" panose="020B0A04020102020204" pitchFamily="34" charset="0"/>
              </a:rPr>
              <a:t>ifrice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3B859C7-8027-4193-AFDD-DBD3B03ED84C}"/>
              </a:ext>
            </a:extLst>
          </p:cNvPr>
          <p:cNvSpPr/>
          <p:nvPr/>
        </p:nvSpPr>
        <p:spPr>
          <a:xfrm>
            <a:off x="3643325" y="4139099"/>
            <a:ext cx="122341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dent</a:t>
            </a:r>
            <a:r>
              <a:rPr lang="fr-FR" dirty="0">
                <a:latin typeface="Arial Black" panose="020B0A04020102020204" pitchFamily="34" charset="0"/>
              </a:rPr>
              <a:t>iste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8D989A2D-4F62-40BF-8811-6331F3C8F62C}"/>
              </a:ext>
            </a:extLst>
          </p:cNvPr>
          <p:cNvSpPr txBox="1"/>
          <p:nvPr/>
        </p:nvSpPr>
        <p:spPr>
          <a:xfrm>
            <a:off x="6496341" y="4127938"/>
            <a:ext cx="7489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dent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C3CF489-2406-4B5E-8F90-4973EC67F098}"/>
              </a:ext>
            </a:extLst>
          </p:cNvPr>
          <p:cNvSpPr/>
          <p:nvPr/>
        </p:nvSpPr>
        <p:spPr>
          <a:xfrm>
            <a:off x="6200418" y="3714838"/>
            <a:ext cx="140294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dent</a:t>
            </a:r>
            <a:r>
              <a:rPr lang="fr-FR" dirty="0">
                <a:latin typeface="Arial Black" panose="020B0A04020102020204" pitchFamily="34" charset="0"/>
              </a:rPr>
              <a:t>ifrice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1960F2D-7AA3-4865-B0A2-270262B3EE17}"/>
              </a:ext>
            </a:extLst>
          </p:cNvPr>
          <p:cNvSpPr/>
          <p:nvPr/>
        </p:nvSpPr>
        <p:spPr>
          <a:xfrm>
            <a:off x="6241027" y="4622654"/>
            <a:ext cx="122341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dent</a:t>
            </a:r>
            <a:r>
              <a:rPr lang="fr-FR" dirty="0">
                <a:latin typeface="Arial Black" panose="020B0A04020102020204" pitchFamily="34" charset="0"/>
              </a:rPr>
              <a:t>iste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B050AC79-51C3-4D54-99E1-CF2A46CEB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70745" y="5213920"/>
            <a:ext cx="768193" cy="1018599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81593EAA-8700-4A4F-8124-6284D34193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277086" y="5247106"/>
            <a:ext cx="1872255" cy="1248170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747E88CE-38D4-47CE-A4E4-8E085957A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986105" y="5062440"/>
            <a:ext cx="1733255" cy="13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2F370B80-542C-4071-9740-58F70F69698A}"/>
              </a:ext>
            </a:extLst>
          </p:cNvPr>
          <p:cNvGrpSpPr/>
          <p:nvPr/>
        </p:nvGrpSpPr>
        <p:grpSpPr>
          <a:xfrm>
            <a:off x="419965" y="311850"/>
            <a:ext cx="2160000" cy="3060000"/>
            <a:chOff x="734290" y="831273"/>
            <a:chExt cx="2160000" cy="306000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215747-97B0-47F5-80A2-6569C8F509EA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7D94C2-A13D-4E59-96A8-87C3833F3E94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B8312F01-BBD6-4968-8219-BC509881A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557E2D2-FFDE-4438-AF0E-70B020DAC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CC02B89-CF61-4CE1-B679-E9A6F1303F8C}"/>
                </a:ext>
              </a:extLst>
            </p:cNvPr>
            <p:cNvSpPr txBox="1"/>
            <p:nvPr/>
          </p:nvSpPr>
          <p:spPr>
            <a:xfrm>
              <a:off x="1348201" y="1804879"/>
              <a:ext cx="9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C8702-8A56-4DE0-BB59-D6E0F7B9D8BC}"/>
                </a:ext>
              </a:extLst>
            </p:cNvPr>
            <p:cNvSpPr/>
            <p:nvPr/>
          </p:nvSpPr>
          <p:spPr>
            <a:xfrm>
              <a:off x="1104544" y="869793"/>
              <a:ext cx="14194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  <a:r>
                <a:rPr lang="fr-FR" dirty="0">
                  <a:latin typeface="Arial Black" panose="020B0A04020102020204" pitchFamily="34" charset="0"/>
                </a:rPr>
                <a:t>nier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2DA6E8-71F8-4C45-8A02-9BE78C881CA0}"/>
                </a:ext>
              </a:extLst>
            </p:cNvPr>
            <p:cNvSpPr/>
            <p:nvPr/>
          </p:nvSpPr>
          <p:spPr>
            <a:xfrm>
              <a:off x="1104544" y="1326993"/>
              <a:ext cx="1547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  <a:r>
                <a:rPr lang="fr-FR" dirty="0">
                  <a:latin typeface="Arial Black" panose="020B0A04020102020204" pitchFamily="34" charset="0"/>
                </a:rPr>
                <a:t>nade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60116DD-1790-4EDB-88B1-662FA8C28306}"/>
              </a:ext>
            </a:extLst>
          </p:cNvPr>
          <p:cNvGrpSpPr/>
          <p:nvPr/>
        </p:nvGrpSpPr>
        <p:grpSpPr>
          <a:xfrm>
            <a:off x="3120716" y="311850"/>
            <a:ext cx="2160000" cy="3060000"/>
            <a:chOff x="734290" y="831273"/>
            <a:chExt cx="2160000" cy="306000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4E5F4E8-5F00-492F-BE7E-751F9D166A0E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AB0D943-2050-431D-A104-D66F7053882E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47A8C569-74CE-4AAE-AF3D-92F4A0462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85C54AE-8D86-4A0E-AA64-9E6A3ECEC8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82739CA-E23D-4BAA-A6FA-D97DD518DE1E}"/>
                </a:ext>
              </a:extLst>
            </p:cNvPr>
            <p:cNvSpPr txBox="1"/>
            <p:nvPr/>
          </p:nvSpPr>
          <p:spPr>
            <a:xfrm>
              <a:off x="1348199" y="1337822"/>
              <a:ext cx="9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461BB0-B9E6-492A-8E05-B067BB2AD021}"/>
                </a:ext>
              </a:extLst>
            </p:cNvPr>
            <p:cNvSpPr/>
            <p:nvPr/>
          </p:nvSpPr>
          <p:spPr>
            <a:xfrm>
              <a:off x="1104544" y="869793"/>
              <a:ext cx="14194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  <a:r>
                <a:rPr lang="fr-FR" dirty="0">
                  <a:latin typeface="Arial Black" panose="020B0A04020102020204" pitchFamily="34" charset="0"/>
                </a:rPr>
                <a:t>nier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434EC4-2641-40BC-973A-37C045DB019D}"/>
                </a:ext>
              </a:extLst>
            </p:cNvPr>
            <p:cNvSpPr/>
            <p:nvPr/>
          </p:nvSpPr>
          <p:spPr>
            <a:xfrm>
              <a:off x="1040422" y="1807100"/>
              <a:ext cx="1547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  <a:r>
                <a:rPr lang="fr-FR" dirty="0">
                  <a:latin typeface="Arial Black" panose="020B0A04020102020204" pitchFamily="34" charset="0"/>
                </a:rPr>
                <a:t>nade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E4C2C1C-D595-4EF5-8B2A-E9ED7E8E0EDF}"/>
              </a:ext>
            </a:extLst>
          </p:cNvPr>
          <p:cNvGrpSpPr/>
          <p:nvPr/>
        </p:nvGrpSpPr>
        <p:grpSpPr>
          <a:xfrm>
            <a:off x="5821466" y="311850"/>
            <a:ext cx="2160000" cy="3060000"/>
            <a:chOff x="734290" y="831273"/>
            <a:chExt cx="2160000" cy="306000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9D03EE5B-DD4D-4BB5-A1FD-A4383DC684EE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BBB3413-FB68-415D-8F07-3167D991600C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064AB304-13A9-4903-A61B-77BF80112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330A1510-71EF-40E5-921C-B17ED2A95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C3E3289-F21B-4197-B196-347BE895C815}"/>
                </a:ext>
              </a:extLst>
            </p:cNvPr>
            <p:cNvSpPr txBox="1"/>
            <p:nvPr/>
          </p:nvSpPr>
          <p:spPr>
            <a:xfrm>
              <a:off x="1348200" y="880622"/>
              <a:ext cx="9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10A996B-95A9-4707-9191-0653F41ABB3E}"/>
                </a:ext>
              </a:extLst>
            </p:cNvPr>
            <p:cNvSpPr/>
            <p:nvPr/>
          </p:nvSpPr>
          <p:spPr>
            <a:xfrm>
              <a:off x="1168663" y="1801861"/>
              <a:ext cx="14194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  <a:r>
                <a:rPr lang="fr-FR" dirty="0">
                  <a:latin typeface="Arial Black" panose="020B0A04020102020204" pitchFamily="34" charset="0"/>
                </a:rPr>
                <a:t>nier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7CD4E6-21D8-4065-9425-8EB88371225B}"/>
                </a:ext>
              </a:extLst>
            </p:cNvPr>
            <p:cNvSpPr/>
            <p:nvPr/>
          </p:nvSpPr>
          <p:spPr>
            <a:xfrm>
              <a:off x="1104544" y="1326993"/>
              <a:ext cx="1547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citron</a:t>
              </a:r>
              <a:r>
                <a:rPr lang="fr-FR" dirty="0">
                  <a:latin typeface="Arial Black" panose="020B0A04020102020204" pitchFamily="34" charset="0"/>
                </a:rPr>
                <a:t>nade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A11DA15-4A72-40E3-8771-A89712A3FD4C}"/>
              </a:ext>
            </a:extLst>
          </p:cNvPr>
          <p:cNvGrpSpPr/>
          <p:nvPr/>
        </p:nvGrpSpPr>
        <p:grpSpPr>
          <a:xfrm>
            <a:off x="419964" y="3588450"/>
            <a:ext cx="2160000" cy="3060000"/>
            <a:chOff x="734290" y="831273"/>
            <a:chExt cx="2160000" cy="306000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77D4FBAE-D3F9-43BA-95D3-A7B48B5C95E2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A1B620-C563-4B11-9EDF-A5382F80C23D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2E808CEE-7D7A-442A-AF48-ECD82E3AD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47DB8F98-FBFA-4D6C-A04C-496B05839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A57547C-02C0-4FEE-A81B-FDD33DC10FF9}"/>
                </a:ext>
              </a:extLst>
            </p:cNvPr>
            <p:cNvSpPr txBox="1"/>
            <p:nvPr/>
          </p:nvSpPr>
          <p:spPr>
            <a:xfrm>
              <a:off x="1348201" y="1804879"/>
              <a:ext cx="8643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soleil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5D64A-4846-4315-B4F2-D119D6013150}"/>
                </a:ext>
              </a:extLst>
            </p:cNvPr>
            <p:cNvSpPr/>
            <p:nvPr/>
          </p:nvSpPr>
          <p:spPr>
            <a:xfrm>
              <a:off x="1104544" y="869793"/>
              <a:ext cx="138877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 Black" panose="020B0A04020102020204" pitchFamily="34" charset="0"/>
                </a:rPr>
                <a:t>tourne</a:t>
              </a:r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</a:t>
              </a:r>
              <a:endParaRPr lang="fr-FR" dirty="0">
                <a:latin typeface="Arial Black" panose="020B0A040201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EAB6C91-7FDC-493D-8211-54572BD0E318}"/>
                </a:ext>
              </a:extLst>
            </p:cNvPr>
            <p:cNvSpPr/>
            <p:nvPr/>
          </p:nvSpPr>
          <p:spPr>
            <a:xfrm>
              <a:off x="1248630" y="1320408"/>
              <a:ext cx="1124795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 Black" panose="020B0A04020102020204" pitchFamily="34" charset="0"/>
                </a:rPr>
                <a:t>para</a:t>
              </a:r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</a:t>
              </a:r>
              <a:endParaRPr lang="fr-FR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BD089353-FC13-4857-8882-44DE1D308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962420">
            <a:off x="556151" y="1814354"/>
            <a:ext cx="1881103" cy="126611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F178C3B-8958-4030-9A2B-3A59CB6C4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86891" y="1635405"/>
            <a:ext cx="1229148" cy="163341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6556F8B-268E-449B-9386-DED13CDE5F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6342" r="31646"/>
          <a:stretch/>
        </p:blipFill>
        <p:spPr>
          <a:xfrm>
            <a:off x="3564903" y="1651769"/>
            <a:ext cx="1271620" cy="1537947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D10CDF7C-AFF6-473D-89EC-48B594316E16}"/>
              </a:ext>
            </a:extLst>
          </p:cNvPr>
          <p:cNvGrpSpPr/>
          <p:nvPr/>
        </p:nvGrpSpPr>
        <p:grpSpPr>
          <a:xfrm>
            <a:off x="3120713" y="3626970"/>
            <a:ext cx="2160000" cy="3060000"/>
            <a:chOff x="734290" y="831273"/>
            <a:chExt cx="2160000" cy="3060000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A19327B5-2731-48C1-AF1F-F49EF0770AD0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0C14C88-1A9D-4615-82EC-19C261017E39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9284DB45-68C5-4833-9CB3-AF262DCBA7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2B7B2DFA-2DA2-4923-B4D7-50AEB9233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7FF7D85-8C29-47F9-A985-1C8DCAF20755}"/>
                </a:ext>
              </a:extLst>
            </p:cNvPr>
            <p:cNvSpPr txBox="1"/>
            <p:nvPr/>
          </p:nvSpPr>
          <p:spPr>
            <a:xfrm>
              <a:off x="1348200" y="879575"/>
              <a:ext cx="8643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soleil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0862713-2E3B-43CE-9E52-46EF7A9B3080}"/>
                </a:ext>
              </a:extLst>
            </p:cNvPr>
            <p:cNvSpPr/>
            <p:nvPr/>
          </p:nvSpPr>
          <p:spPr>
            <a:xfrm>
              <a:off x="1116638" y="1809696"/>
              <a:ext cx="138877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 Black" panose="020B0A04020102020204" pitchFamily="34" charset="0"/>
                </a:rPr>
                <a:t>tourne</a:t>
              </a:r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</a:t>
              </a:r>
              <a:endParaRPr lang="fr-FR" dirty="0">
                <a:latin typeface="Arial Black" panose="020B0A040201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DF00C9B-8AB8-4E02-9B7B-3FC6F8649681}"/>
                </a:ext>
              </a:extLst>
            </p:cNvPr>
            <p:cNvSpPr/>
            <p:nvPr/>
          </p:nvSpPr>
          <p:spPr>
            <a:xfrm>
              <a:off x="1248630" y="1320408"/>
              <a:ext cx="1124795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 Black" panose="020B0A04020102020204" pitchFamily="34" charset="0"/>
                </a:rPr>
                <a:t>para</a:t>
              </a:r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</a:t>
              </a:r>
              <a:endParaRPr lang="fr-FR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8829DAAF-7D95-4EA6-89D1-E5FA448B4CCF}"/>
              </a:ext>
            </a:extLst>
          </p:cNvPr>
          <p:cNvGrpSpPr/>
          <p:nvPr/>
        </p:nvGrpSpPr>
        <p:grpSpPr>
          <a:xfrm>
            <a:off x="5821462" y="3626970"/>
            <a:ext cx="2160000" cy="3060000"/>
            <a:chOff x="734290" y="831273"/>
            <a:chExt cx="2160000" cy="3060000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9E756003-5F29-479B-B129-A2B6C9E80714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951998B-D30C-45C8-86C6-0650ECAA5A63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2A92B843-AB8A-4F00-B4F6-192C5AA36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B219E8FD-BB30-4E0E-8398-03145FB99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7A291905-3CC7-4999-89A3-CA2DDBB685D8}"/>
                </a:ext>
              </a:extLst>
            </p:cNvPr>
            <p:cNvSpPr txBox="1"/>
            <p:nvPr/>
          </p:nvSpPr>
          <p:spPr>
            <a:xfrm>
              <a:off x="1348204" y="1350329"/>
              <a:ext cx="8643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soleil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5938A63-F106-47E6-BCC8-121BE22B8703}"/>
                </a:ext>
              </a:extLst>
            </p:cNvPr>
            <p:cNvSpPr/>
            <p:nvPr/>
          </p:nvSpPr>
          <p:spPr>
            <a:xfrm>
              <a:off x="1104544" y="869793"/>
              <a:ext cx="138877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 Black" panose="020B0A04020102020204" pitchFamily="34" charset="0"/>
                </a:rPr>
                <a:t>tourne</a:t>
              </a:r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</a:t>
              </a:r>
              <a:endParaRPr lang="fr-FR" dirty="0">
                <a:latin typeface="Arial Black" panose="020B0A040201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70FE424-8F88-4C74-9ED8-E340A0951E2B}"/>
                </a:ext>
              </a:extLst>
            </p:cNvPr>
            <p:cNvSpPr/>
            <p:nvPr/>
          </p:nvSpPr>
          <p:spPr>
            <a:xfrm>
              <a:off x="1251892" y="1818357"/>
              <a:ext cx="1124795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latin typeface="Arial Black" panose="020B0A04020102020204" pitchFamily="34" charset="0"/>
                </a:rPr>
                <a:t>para</a:t>
              </a:r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sol</a:t>
              </a:r>
              <a:endParaRPr lang="fr-FR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852CF6EB-F3DD-4303-A20A-03E3E7A9AE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69366" y="5036743"/>
            <a:ext cx="1230481" cy="1230481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7009D62D-249F-4B16-9510-12139C5E3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297966" y="5184275"/>
            <a:ext cx="1805494" cy="120954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D368550F-A2BC-423E-B55A-89CEF97F9C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259434" y="5341827"/>
            <a:ext cx="1415896" cy="12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2F370B80-542C-4071-9740-58F70F69698A}"/>
              </a:ext>
            </a:extLst>
          </p:cNvPr>
          <p:cNvGrpSpPr/>
          <p:nvPr/>
        </p:nvGrpSpPr>
        <p:grpSpPr>
          <a:xfrm>
            <a:off x="419964" y="311850"/>
            <a:ext cx="2160000" cy="3060000"/>
            <a:chOff x="734290" y="831273"/>
            <a:chExt cx="2160000" cy="306000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215747-97B0-47F5-80A2-6569C8F509EA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77D94C2-A13D-4E59-96A8-87C3833F3E94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B8312F01-BBD6-4968-8219-BC509881A8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557E2D2-FFDE-4438-AF0E-70B020DAC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CC02B89-CF61-4CE1-B679-E9A6F1303F8C}"/>
                </a:ext>
              </a:extLst>
            </p:cNvPr>
            <p:cNvSpPr txBox="1"/>
            <p:nvPr/>
          </p:nvSpPr>
          <p:spPr>
            <a:xfrm>
              <a:off x="1430249" y="1815708"/>
              <a:ext cx="6463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lion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C8702-8A56-4DE0-BB59-D6E0F7B9D8BC}"/>
                </a:ext>
              </a:extLst>
            </p:cNvPr>
            <p:cNvSpPr/>
            <p:nvPr/>
          </p:nvSpPr>
          <p:spPr>
            <a:xfrm>
              <a:off x="1186592" y="880622"/>
              <a:ext cx="126188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lion</a:t>
              </a:r>
              <a:r>
                <a:rPr lang="fr-FR" dirty="0">
                  <a:latin typeface="Arial Black" panose="020B0A04020102020204" pitchFamily="34" charset="0"/>
                </a:rPr>
                <a:t>ceau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2DA6E8-71F8-4C45-8A02-9BE78C881CA0}"/>
                </a:ext>
              </a:extLst>
            </p:cNvPr>
            <p:cNvSpPr/>
            <p:nvPr/>
          </p:nvSpPr>
          <p:spPr>
            <a:xfrm>
              <a:off x="1276360" y="1354065"/>
              <a:ext cx="954107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lion</a:t>
              </a:r>
              <a:r>
                <a:rPr lang="fr-FR" dirty="0">
                  <a:latin typeface="Arial Black" panose="020B0A04020102020204" pitchFamily="34" charset="0"/>
                </a:rPr>
                <a:t>ne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4E5F4E8-5F00-492F-BE7E-751F9D166A0E}"/>
              </a:ext>
            </a:extLst>
          </p:cNvPr>
          <p:cNvGrpSpPr/>
          <p:nvPr/>
        </p:nvGrpSpPr>
        <p:grpSpPr>
          <a:xfrm>
            <a:off x="3120716" y="311850"/>
            <a:ext cx="2160000" cy="3060000"/>
            <a:chOff x="734290" y="831273"/>
            <a:chExt cx="2160000" cy="3060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B0D943-2050-431D-A104-D66F7053882E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7A8C569-74CE-4AAE-AF3D-92F4A04626F4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85C54AE-8D86-4A0E-AA64-9E6A3ECEC81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D03EE5B-DD4D-4BB5-A1FD-A4383DC684EE}"/>
              </a:ext>
            </a:extLst>
          </p:cNvPr>
          <p:cNvGrpSpPr/>
          <p:nvPr/>
        </p:nvGrpSpPr>
        <p:grpSpPr>
          <a:xfrm>
            <a:off x="5821466" y="311850"/>
            <a:ext cx="2160000" cy="3060000"/>
            <a:chOff x="734290" y="831273"/>
            <a:chExt cx="2160000" cy="3060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BB3413-FB68-415D-8F07-3167D991600C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64AB304-13A9-4903-A61B-77BF80112A9C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30A1510-71EF-40E5-921C-B17ED2A9519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A11DA15-4A72-40E3-8771-A89712A3FD4C}"/>
              </a:ext>
            </a:extLst>
          </p:cNvPr>
          <p:cNvGrpSpPr/>
          <p:nvPr/>
        </p:nvGrpSpPr>
        <p:grpSpPr>
          <a:xfrm>
            <a:off x="419964" y="3588450"/>
            <a:ext cx="2160000" cy="3060000"/>
            <a:chOff x="734290" y="831273"/>
            <a:chExt cx="2160000" cy="306000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77D4FBAE-D3F9-43BA-95D3-A7B48B5C95E2}"/>
                </a:ext>
              </a:extLst>
            </p:cNvPr>
            <p:cNvGrpSpPr/>
            <p:nvPr/>
          </p:nvGrpSpPr>
          <p:grpSpPr>
            <a:xfrm>
              <a:off x="734290" y="831273"/>
              <a:ext cx="2160000" cy="3060000"/>
              <a:chOff x="734290" y="831273"/>
              <a:chExt cx="2160000" cy="306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A1B620-C563-4B11-9EDF-A5382F80C23D}"/>
                  </a:ext>
                </a:extLst>
              </p:cNvPr>
              <p:cNvSpPr/>
              <p:nvPr/>
            </p:nvSpPr>
            <p:spPr>
              <a:xfrm>
                <a:off x="734290" y="831273"/>
                <a:ext cx="2160000" cy="3060000"/>
              </a:xfrm>
              <a:prstGeom prst="rect">
                <a:avLst/>
              </a:prstGeom>
              <a:noFill/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2E808CEE-7D7A-442A-AF48-ECD82E3AD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288473"/>
                <a:ext cx="2160000" cy="0"/>
              </a:xfrm>
              <a:prstGeom prst="line">
                <a:avLst/>
              </a:prstGeom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47DB8F98-FBFA-4D6C-A04C-496B05839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290" y="1756502"/>
                <a:ext cx="2160000" cy="0"/>
              </a:xfrm>
              <a:prstGeom prst="line">
                <a:avLst/>
              </a:prstGeom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A57547C-02C0-4FEE-A81B-FDD33DC10FF9}"/>
                </a:ext>
              </a:extLst>
            </p:cNvPr>
            <p:cNvSpPr txBox="1"/>
            <p:nvPr/>
          </p:nvSpPr>
          <p:spPr>
            <a:xfrm>
              <a:off x="1348201" y="1804879"/>
              <a:ext cx="8771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école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5D64A-4846-4315-B4F2-D119D6013150}"/>
                </a:ext>
              </a:extLst>
            </p:cNvPr>
            <p:cNvSpPr/>
            <p:nvPr/>
          </p:nvSpPr>
          <p:spPr>
            <a:xfrm>
              <a:off x="1104544" y="869793"/>
              <a:ext cx="1214307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écol</a:t>
              </a:r>
              <a:r>
                <a:rPr lang="fr-FR" dirty="0">
                  <a:latin typeface="Arial Black" panose="020B0A04020102020204" pitchFamily="34" charset="0"/>
                </a:rPr>
                <a:t>ière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EAB6C91-7FDC-493D-8211-54572BD0E318}"/>
                </a:ext>
              </a:extLst>
            </p:cNvPr>
            <p:cNvSpPr/>
            <p:nvPr/>
          </p:nvSpPr>
          <p:spPr>
            <a:xfrm>
              <a:off x="1248630" y="1320408"/>
              <a:ext cx="1056700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écol</a:t>
              </a:r>
              <a:r>
                <a:rPr lang="fr-FR" dirty="0">
                  <a:latin typeface="Arial Black" panose="020B0A04020102020204" pitchFamily="34" charset="0"/>
                </a:rPr>
                <a:t>ier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A19327B5-2731-48C1-AF1F-F49EF0770AD0}"/>
              </a:ext>
            </a:extLst>
          </p:cNvPr>
          <p:cNvGrpSpPr/>
          <p:nvPr/>
        </p:nvGrpSpPr>
        <p:grpSpPr>
          <a:xfrm>
            <a:off x="3120713" y="3626970"/>
            <a:ext cx="2160000" cy="3060000"/>
            <a:chOff x="734290" y="831273"/>
            <a:chExt cx="2160000" cy="30600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0C14C88-1A9D-4615-82EC-19C261017E39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9284DB45-68C5-4833-9CB3-AF262DCBA7F1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2B7B2DFA-2DA2-4923-B4D7-50AEB9233F5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E756003-5F29-479B-B129-A2B6C9E80714}"/>
              </a:ext>
            </a:extLst>
          </p:cNvPr>
          <p:cNvGrpSpPr/>
          <p:nvPr/>
        </p:nvGrpSpPr>
        <p:grpSpPr>
          <a:xfrm>
            <a:off x="5821462" y="3626970"/>
            <a:ext cx="2160000" cy="3060000"/>
            <a:chOff x="734290" y="831273"/>
            <a:chExt cx="2160000" cy="3060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951998B-D30C-45C8-86C6-0650ECAA5A63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2A92B843-AB8A-4F00-B4F6-192C5AA36EE6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B219E8FD-BB30-4E0E-8398-03145FB995F0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69CF1144-8BCB-44BD-A830-EB5BE6374C75}"/>
              </a:ext>
            </a:extLst>
          </p:cNvPr>
          <p:cNvSpPr txBox="1"/>
          <p:nvPr/>
        </p:nvSpPr>
        <p:spPr>
          <a:xfrm>
            <a:off x="3843626" y="380635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17682B6-2369-4A0C-B931-1370B37E11B4}"/>
              </a:ext>
            </a:extLst>
          </p:cNvPr>
          <p:cNvSpPr/>
          <p:nvPr/>
        </p:nvSpPr>
        <p:spPr>
          <a:xfrm>
            <a:off x="3535849" y="1311228"/>
            <a:ext cx="126188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  <a:r>
              <a:rPr lang="fr-FR" dirty="0">
                <a:latin typeface="Arial Black" panose="020B0A04020102020204" pitchFamily="34" charset="0"/>
              </a:rPr>
              <a:t>ceau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F341081-AF4E-4B5F-A131-5D5CA25897A7}"/>
              </a:ext>
            </a:extLst>
          </p:cNvPr>
          <p:cNvSpPr/>
          <p:nvPr/>
        </p:nvSpPr>
        <p:spPr>
          <a:xfrm>
            <a:off x="3635053" y="834642"/>
            <a:ext cx="9541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  <a:r>
              <a:rPr lang="fr-FR" dirty="0">
                <a:latin typeface="Arial Black" panose="020B0A04020102020204" pitchFamily="34" charset="0"/>
              </a:rPr>
              <a:t>ne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0DC8A34-86B2-4C37-8279-379B8C71C751}"/>
              </a:ext>
            </a:extLst>
          </p:cNvPr>
          <p:cNvSpPr txBox="1"/>
          <p:nvPr/>
        </p:nvSpPr>
        <p:spPr>
          <a:xfrm>
            <a:off x="6561518" y="824863"/>
            <a:ext cx="6463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B331D0-5F9F-4B4B-A0E0-E93BA6716160}"/>
              </a:ext>
            </a:extLst>
          </p:cNvPr>
          <p:cNvSpPr/>
          <p:nvPr/>
        </p:nvSpPr>
        <p:spPr>
          <a:xfrm>
            <a:off x="6317863" y="361199"/>
            <a:ext cx="126188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  <a:r>
              <a:rPr lang="fr-FR" dirty="0">
                <a:latin typeface="Arial Black" panose="020B0A04020102020204" pitchFamily="34" charset="0"/>
              </a:rPr>
              <a:t>ceau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E26B8E-7FCC-4506-8B7A-0F61F95F03E8}"/>
              </a:ext>
            </a:extLst>
          </p:cNvPr>
          <p:cNvSpPr/>
          <p:nvPr/>
        </p:nvSpPr>
        <p:spPr>
          <a:xfrm>
            <a:off x="6407629" y="1290846"/>
            <a:ext cx="9541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lion</a:t>
            </a:r>
            <a:r>
              <a:rPr lang="fr-FR" dirty="0">
                <a:latin typeface="Arial Black" panose="020B0A04020102020204" pitchFamily="34" charset="0"/>
              </a:rPr>
              <a:t>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035072-B45B-4530-B5ED-24F2D8B5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2782" y="1612192"/>
            <a:ext cx="1656295" cy="175819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C7727C0-923B-418C-A07C-861789D4C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38358" y="2001967"/>
            <a:ext cx="1163750" cy="1175103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88BA7A3-7119-47F2-8CB2-6A2501849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71990" y="1889765"/>
            <a:ext cx="1878591" cy="1247721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324702C5-16D6-42C2-894B-678243D866BD}"/>
              </a:ext>
            </a:extLst>
          </p:cNvPr>
          <p:cNvSpPr txBox="1"/>
          <p:nvPr/>
        </p:nvSpPr>
        <p:spPr>
          <a:xfrm>
            <a:off x="3781651" y="3666871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école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9C41920-E916-43D5-AF4A-8564E03E473B}"/>
              </a:ext>
            </a:extLst>
          </p:cNvPr>
          <p:cNvSpPr/>
          <p:nvPr/>
        </p:nvSpPr>
        <p:spPr>
          <a:xfrm>
            <a:off x="3661673" y="4622654"/>
            <a:ext cx="12143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écol</a:t>
            </a:r>
            <a:r>
              <a:rPr lang="fr-FR" dirty="0">
                <a:latin typeface="Arial Black" panose="020B0A04020102020204" pitchFamily="34" charset="0"/>
              </a:rPr>
              <a:t>ière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B8EA045-7198-434A-B910-B47229DE265A}"/>
              </a:ext>
            </a:extLst>
          </p:cNvPr>
          <p:cNvSpPr/>
          <p:nvPr/>
        </p:nvSpPr>
        <p:spPr>
          <a:xfrm>
            <a:off x="3740477" y="4152778"/>
            <a:ext cx="105670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écol</a:t>
            </a:r>
            <a:r>
              <a:rPr lang="fr-FR" dirty="0">
                <a:latin typeface="Arial Black" panose="020B0A04020102020204" pitchFamily="34" charset="0"/>
              </a:rPr>
              <a:t>ier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426B835-9413-46AD-8204-0EBD1FA0FE47}"/>
              </a:ext>
            </a:extLst>
          </p:cNvPr>
          <p:cNvSpPr txBox="1"/>
          <p:nvPr/>
        </p:nvSpPr>
        <p:spPr>
          <a:xfrm>
            <a:off x="6364229" y="4141949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école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4D3B1D0-C85E-4C81-AFD6-8DB198F465B9}"/>
              </a:ext>
            </a:extLst>
          </p:cNvPr>
          <p:cNvSpPr/>
          <p:nvPr/>
        </p:nvSpPr>
        <p:spPr>
          <a:xfrm>
            <a:off x="6195658" y="3702163"/>
            <a:ext cx="12143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écol</a:t>
            </a:r>
            <a:r>
              <a:rPr lang="fr-FR" dirty="0">
                <a:latin typeface="Arial Black" panose="020B0A04020102020204" pitchFamily="34" charset="0"/>
              </a:rPr>
              <a:t>ière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7F77D4B-8C13-4BE8-9002-73756EE0D08C}"/>
              </a:ext>
            </a:extLst>
          </p:cNvPr>
          <p:cNvSpPr/>
          <p:nvPr/>
        </p:nvSpPr>
        <p:spPr>
          <a:xfrm>
            <a:off x="6274460" y="4622654"/>
            <a:ext cx="105670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écol</a:t>
            </a:r>
            <a:r>
              <a:rPr lang="fr-FR" dirty="0">
                <a:latin typeface="Arial Black" panose="020B0A04020102020204" pitchFamily="34" charset="0"/>
              </a:rPr>
              <a:t>ier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901F3A55-C660-4B21-A89B-816B0AEB2622}"/>
              </a:ext>
            </a:extLst>
          </p:cNvPr>
          <p:cNvGrpSpPr/>
          <p:nvPr/>
        </p:nvGrpSpPr>
        <p:grpSpPr>
          <a:xfrm>
            <a:off x="516492" y="5608976"/>
            <a:ext cx="1911927" cy="959947"/>
            <a:chOff x="516492" y="5608976"/>
            <a:chExt cx="1911927" cy="959947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97E84FC-AA77-473A-8336-DE38CD99A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16492" y="5608976"/>
              <a:ext cx="1911927" cy="959947"/>
            </a:xfrm>
            <a:prstGeom prst="rect">
              <a:avLst/>
            </a:prstGeom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68F9CE6-D06C-4CBC-B75C-D8AC62D93927}"/>
                </a:ext>
              </a:extLst>
            </p:cNvPr>
            <p:cNvSpPr txBox="1"/>
            <p:nvPr/>
          </p:nvSpPr>
          <p:spPr>
            <a:xfrm>
              <a:off x="1083534" y="5653196"/>
              <a:ext cx="777842" cy="369332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ECOLE</a:t>
              </a:r>
            </a:p>
          </p:txBody>
        </p:sp>
      </p:grpSp>
      <p:pic>
        <p:nvPicPr>
          <p:cNvPr id="81" name="Image 80">
            <a:extLst>
              <a:ext uri="{FF2B5EF4-FFF2-40B4-BE49-F238E27FC236}">
                <a16:creationId xmlns:a16="http://schemas.microsoft.com/office/drawing/2014/main" id="{C673726A-FE29-4959-A15F-59DBEA41F0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8231" r="36749" b="12480"/>
          <a:stretch/>
        </p:blipFill>
        <p:spPr>
          <a:xfrm>
            <a:off x="3838851" y="5247106"/>
            <a:ext cx="819963" cy="136336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17D60A26-2FD2-4748-8809-C6C035F8DE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63261" r="4825" b="2195"/>
          <a:stretch/>
        </p:blipFill>
        <p:spPr>
          <a:xfrm>
            <a:off x="6403240" y="5177629"/>
            <a:ext cx="996443" cy="14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9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DC215747-97B0-47F5-80A2-6569C8F509EA}"/>
              </a:ext>
            </a:extLst>
          </p:cNvPr>
          <p:cNvGrpSpPr/>
          <p:nvPr/>
        </p:nvGrpSpPr>
        <p:grpSpPr>
          <a:xfrm>
            <a:off x="419964" y="311850"/>
            <a:ext cx="2160000" cy="3060000"/>
            <a:chOff x="734290" y="831273"/>
            <a:chExt cx="2160000" cy="306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7D94C2-A13D-4E59-96A8-87C3833F3E94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B8312F01-BBD6-4968-8219-BC509881A84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557E2D2-FFDE-4438-AF0E-70B020DAC9F9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4E5F4E8-5F00-492F-BE7E-751F9D166A0E}"/>
              </a:ext>
            </a:extLst>
          </p:cNvPr>
          <p:cNvGrpSpPr/>
          <p:nvPr/>
        </p:nvGrpSpPr>
        <p:grpSpPr>
          <a:xfrm>
            <a:off x="3120716" y="311850"/>
            <a:ext cx="2160000" cy="3060000"/>
            <a:chOff x="734290" y="831273"/>
            <a:chExt cx="2160000" cy="3060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B0D943-2050-431D-A104-D66F7053882E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7A8C569-74CE-4AAE-AF3D-92F4A04626F4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85C54AE-8D86-4A0E-AA64-9E6A3ECEC81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D03EE5B-DD4D-4BB5-A1FD-A4383DC684EE}"/>
              </a:ext>
            </a:extLst>
          </p:cNvPr>
          <p:cNvGrpSpPr/>
          <p:nvPr/>
        </p:nvGrpSpPr>
        <p:grpSpPr>
          <a:xfrm>
            <a:off x="5821466" y="311850"/>
            <a:ext cx="2160000" cy="3060000"/>
            <a:chOff x="734290" y="831273"/>
            <a:chExt cx="2160000" cy="3060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BB3413-FB68-415D-8F07-3167D991600C}"/>
                </a:ext>
              </a:extLst>
            </p:cNvPr>
            <p:cNvSpPr/>
            <p:nvPr/>
          </p:nvSpPr>
          <p:spPr>
            <a:xfrm>
              <a:off x="734290" y="831273"/>
              <a:ext cx="2160000" cy="3060000"/>
            </a:xfrm>
            <a:prstGeom prst="rect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64AB304-13A9-4903-A61B-77BF80112A9C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288473"/>
              <a:ext cx="2160000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30A1510-71EF-40E5-921C-B17ED2A95198}"/>
                </a:ext>
              </a:extLst>
            </p:cNvPr>
            <p:cNvCxnSpPr>
              <a:cxnSpLocks/>
            </p:cNvCxnSpPr>
            <p:nvPr/>
          </p:nvCxnSpPr>
          <p:spPr>
            <a:xfrm>
              <a:off x="734290" y="1756502"/>
              <a:ext cx="2160000" cy="0"/>
            </a:xfrm>
            <a:prstGeom prst="line">
              <a:avLst/>
            </a:prstGeom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69CF1144-8BCB-44BD-A830-EB5BE6374C75}"/>
              </a:ext>
            </a:extLst>
          </p:cNvPr>
          <p:cNvSpPr txBox="1"/>
          <p:nvPr/>
        </p:nvSpPr>
        <p:spPr>
          <a:xfrm>
            <a:off x="3843626" y="380635"/>
            <a:ext cx="9085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17682B6-2369-4A0C-B931-1370B37E11B4}"/>
              </a:ext>
            </a:extLst>
          </p:cNvPr>
          <p:cNvSpPr/>
          <p:nvPr/>
        </p:nvSpPr>
        <p:spPr>
          <a:xfrm>
            <a:off x="3676913" y="1296586"/>
            <a:ext cx="12420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  <a:r>
              <a:rPr lang="fr-FR" dirty="0">
                <a:latin typeface="Arial Black" panose="020B0A04020102020204" pitchFamily="34" charset="0"/>
              </a:rPr>
              <a:t>ier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F341081-AF4E-4B5F-A131-5D5CA25897A7}"/>
              </a:ext>
            </a:extLst>
          </p:cNvPr>
          <p:cNvSpPr/>
          <p:nvPr/>
        </p:nvSpPr>
        <p:spPr>
          <a:xfrm>
            <a:off x="3715384" y="833586"/>
            <a:ext cx="11650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  <a:r>
              <a:rPr lang="fr-FR" dirty="0">
                <a:latin typeface="Arial Black" panose="020B0A04020102020204" pitchFamily="34" charset="0"/>
              </a:rPr>
              <a:t>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C4FF2E-430C-4122-AD29-551F2A13E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1571" y="1829166"/>
            <a:ext cx="1776786" cy="14070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C467A8-A3A5-4527-8826-5F14ACCA5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47534" y="1647276"/>
            <a:ext cx="1614303" cy="16918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8EA2B47-EEE7-4763-BF64-96171F0E8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3600" y="2105891"/>
            <a:ext cx="1868232" cy="1130355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EE2620AC-1CE1-4748-ADED-C81E014C6413}"/>
              </a:ext>
            </a:extLst>
          </p:cNvPr>
          <p:cNvSpPr txBox="1"/>
          <p:nvPr/>
        </p:nvSpPr>
        <p:spPr>
          <a:xfrm>
            <a:off x="1068343" y="1324231"/>
            <a:ext cx="9085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3660D4E-39F4-4523-946C-07E90FC127DB}"/>
              </a:ext>
            </a:extLst>
          </p:cNvPr>
          <p:cNvSpPr/>
          <p:nvPr/>
        </p:nvSpPr>
        <p:spPr>
          <a:xfrm>
            <a:off x="901631" y="369154"/>
            <a:ext cx="12420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  <a:r>
              <a:rPr lang="fr-FR" dirty="0">
                <a:latin typeface="Arial Black" panose="020B0A04020102020204" pitchFamily="34" charset="0"/>
              </a:rPr>
              <a:t>ier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14430B9-7ADB-43E3-AE28-BF9A43C8D1B3}"/>
              </a:ext>
            </a:extLst>
          </p:cNvPr>
          <p:cNvSpPr/>
          <p:nvPr/>
        </p:nvSpPr>
        <p:spPr>
          <a:xfrm>
            <a:off x="940104" y="833586"/>
            <a:ext cx="11650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  <a:r>
              <a:rPr lang="fr-FR" dirty="0">
                <a:latin typeface="Arial Black" panose="020B0A04020102020204" pitchFamily="34" charset="0"/>
              </a:rPr>
              <a:t>er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4D0F24DE-B79E-44C6-96E0-6C9A2C803AB2}"/>
              </a:ext>
            </a:extLst>
          </p:cNvPr>
          <p:cNvSpPr txBox="1"/>
          <p:nvPr/>
        </p:nvSpPr>
        <p:spPr>
          <a:xfrm>
            <a:off x="6497452" y="380635"/>
            <a:ext cx="9085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67F3A59-A2D9-4AF1-962D-80B85450CD84}"/>
              </a:ext>
            </a:extLst>
          </p:cNvPr>
          <p:cNvSpPr/>
          <p:nvPr/>
        </p:nvSpPr>
        <p:spPr>
          <a:xfrm>
            <a:off x="6280462" y="838901"/>
            <a:ext cx="12420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  <a:r>
              <a:rPr lang="fr-FR" dirty="0">
                <a:latin typeface="Arial Black" panose="020B0A04020102020204" pitchFamily="34" charset="0"/>
              </a:rPr>
              <a:t>ier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7B18DF-57AF-4BC4-8773-B06423D854FA}"/>
              </a:ext>
            </a:extLst>
          </p:cNvPr>
          <p:cNvSpPr/>
          <p:nvPr/>
        </p:nvSpPr>
        <p:spPr>
          <a:xfrm>
            <a:off x="6369212" y="1277944"/>
            <a:ext cx="11650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 Black" panose="020B0A04020102020204" pitchFamily="34" charset="0"/>
              </a:rPr>
              <a:t>jardin</a:t>
            </a:r>
            <a:r>
              <a:rPr lang="fr-FR" dirty="0">
                <a:latin typeface="Arial Black" panose="020B0A04020102020204" pitchFamily="34" charset="0"/>
              </a:rPr>
              <a:t>er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49A0537-6F1C-44A8-9ECB-097150C2BC79}"/>
              </a:ext>
            </a:extLst>
          </p:cNvPr>
          <p:cNvSpPr/>
          <p:nvPr/>
        </p:nvSpPr>
        <p:spPr>
          <a:xfrm>
            <a:off x="419964" y="3623086"/>
            <a:ext cx="7561502" cy="3060000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C431295A-A568-47AB-81F7-15DB86C755B9}"/>
              </a:ext>
            </a:extLst>
          </p:cNvPr>
          <p:cNvCxnSpPr>
            <a:cxnSpLocks/>
          </p:cNvCxnSpPr>
          <p:nvPr/>
        </p:nvCxnSpPr>
        <p:spPr>
          <a:xfrm>
            <a:off x="419964" y="4080286"/>
            <a:ext cx="756150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6FF0A790-D8D7-4544-B728-F53708004FCA}"/>
              </a:ext>
            </a:extLst>
          </p:cNvPr>
          <p:cNvSpPr txBox="1"/>
          <p:nvPr/>
        </p:nvSpPr>
        <p:spPr>
          <a:xfrm>
            <a:off x="2964735" y="3713188"/>
            <a:ext cx="24719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 Black" panose="020B0A04020102020204" pitchFamily="34" charset="0"/>
              </a:rPr>
              <a:t>Jeu des 7 familles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2AC751-945C-43D7-9413-C88747A97B0C}"/>
              </a:ext>
            </a:extLst>
          </p:cNvPr>
          <p:cNvSpPr/>
          <p:nvPr/>
        </p:nvSpPr>
        <p:spPr>
          <a:xfrm>
            <a:off x="419965" y="4207933"/>
            <a:ext cx="756150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dirty="0"/>
              <a:t>• Mélanger les cartes.</a:t>
            </a:r>
          </a:p>
          <a:p>
            <a:r>
              <a:rPr lang="fr-FR" sz="1300" dirty="0"/>
              <a:t>• Distribuer 4 cartes à chaque joueur.</a:t>
            </a:r>
          </a:p>
          <a:p>
            <a:r>
              <a:rPr lang="fr-FR" sz="1300" dirty="0"/>
              <a:t>• Poser les cartes restantes en tas, face cachée : c’est la pioche.</a:t>
            </a:r>
          </a:p>
          <a:p>
            <a:r>
              <a:rPr lang="fr-FR" sz="1300" dirty="0"/>
              <a:t>• Les joueurs regardent leurs cartes et les trient par familles.</a:t>
            </a:r>
          </a:p>
          <a:p>
            <a:r>
              <a:rPr lang="fr-FR" sz="1300" dirty="0"/>
              <a:t>• Le premier joueur commence et demande à l’adversaire de son choix s’il possède une carte qui lui manque, par exemple : « Dans la famille de citron, je voudrais la citronnade ».</a:t>
            </a:r>
          </a:p>
          <a:p>
            <a:r>
              <a:rPr lang="fr-FR" sz="1300" dirty="0"/>
              <a:t>• Si l’adversaire a cette carte, il la lui donne. Le joueur peut demander une autre carte au joueur de son choix.</a:t>
            </a:r>
          </a:p>
          <a:p>
            <a:r>
              <a:rPr lang="fr-FR" sz="1300" dirty="0"/>
              <a:t>• Si l’adversaire ne possède pas la carte demandée, le joueur pioche. S’il tombe sur la carte demandée, il dit « bonne pioche » et continue à jouer. Sinon, c’est au tour du joueur suivant.</a:t>
            </a:r>
          </a:p>
          <a:p>
            <a:r>
              <a:rPr lang="fr-FR" sz="1300" dirty="0"/>
              <a:t>• Lorsqu’un joueur a une famille complète, il la pose devant lui. Lorsque toutes les familles sont formées, </a:t>
            </a:r>
          </a:p>
          <a:p>
            <a:r>
              <a:rPr lang="fr-FR" sz="1300" dirty="0"/>
              <a:t>celui qui en a le plus gagne la partie.</a:t>
            </a:r>
          </a:p>
        </p:txBody>
      </p:sp>
    </p:spTree>
    <p:extLst>
      <p:ext uri="{BB962C8B-B14F-4D97-AF65-F5344CB8AC3E}">
        <p14:creationId xmlns:p14="http://schemas.microsoft.com/office/powerpoint/2010/main" val="12964278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240</Words>
  <Application>Microsoft Office PowerPoint</Application>
  <PresentationFormat>Grand écran</PresentationFormat>
  <Paragraphs>74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ERUN CW</dc:creator>
  <cp:lastModifiedBy>ERUN CW</cp:lastModifiedBy>
  <cp:revision>17</cp:revision>
  <dcterms:created xsi:type="dcterms:W3CDTF">2024-02-19T13:09:26Z</dcterms:created>
  <dcterms:modified xsi:type="dcterms:W3CDTF">2024-02-22T10:17:13Z</dcterms:modified>
</cp:coreProperties>
</file>